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57" r:id="rId7"/>
    <p:sldId id="261" r:id="rId8"/>
    <p:sldId id="262" r:id="rId9"/>
    <p:sldId id="263" r:id="rId10"/>
    <p:sldId id="264" r:id="rId11"/>
    <p:sldId id="267" r:id="rId12"/>
    <p:sldId id="268" r:id="rId13"/>
    <p:sldId id="269" r:id="rId14"/>
    <p:sldId id="270" r:id="rId15"/>
    <p:sldId id="265" r:id="rId16"/>
    <p:sldId id="272" r:id="rId17"/>
    <p:sldId id="273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E5844-013B-4A7D-98DF-E73109B478D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EADD0-C49B-4EC7-A50C-F5FD6EFFC3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</a:rPr>
              <a:t>书生浦语大模型实战课 第二课作业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24-03-31 (3)"/>
          <p:cNvPicPr>
            <a:picLocks noChangeAspect="1"/>
          </p:cNvPicPr>
          <p:nvPr>
            <p:ph idx="1"/>
          </p:nvPr>
        </p:nvPicPr>
        <p:blipFill>
          <a:blip r:embed="rId1"/>
          <a:srcRect t="32723" r="57524" b="-475"/>
          <a:stretch>
            <a:fillRect/>
          </a:stretch>
        </p:blipFill>
        <p:spPr>
          <a:xfrm>
            <a:off x="1555115" y="1466215"/>
            <a:ext cx="7437120" cy="4222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24-04-02 (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1590" y="1792605"/>
            <a:ext cx="7014845" cy="43846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 descr="2024-04-02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92710"/>
            <a:ext cx="10675620" cy="6672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2024-04-02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94310"/>
            <a:ext cx="10116820" cy="63233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后面就没有遇到什么差错了，就调节</a:t>
            </a:r>
            <a:r>
              <a:rPr lang="en-US" altLang="zh-CN"/>
              <a:t>A100</a:t>
            </a:r>
            <a:r>
              <a:rPr lang="zh-CN" altLang="en-US"/>
              <a:t>比例或重新进入开发机时需要等太久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同时后面还尝试了</a:t>
            </a:r>
            <a:r>
              <a:t>使用 huggingface_hub python 包，下载 InternLM2-Chat-7B</a:t>
            </a:r>
            <a:r>
              <a:rPr lang="zh-CN"/>
              <a:t>，如下</a:t>
            </a:r>
          </a:p>
          <a:p/>
        </p:txBody>
      </p:sp>
      <p:pic>
        <p:nvPicPr>
          <p:cNvPr id="4" name="图片 3" descr="2024-04-04 (14)"/>
          <p:cNvPicPr>
            <a:picLocks noChangeAspect="1"/>
          </p:cNvPicPr>
          <p:nvPr/>
        </p:nvPicPr>
        <p:blipFill>
          <a:blip r:embed="rId1"/>
          <a:srcRect t="32772" r="57349"/>
          <a:stretch>
            <a:fillRect/>
          </a:stretch>
        </p:blipFill>
        <p:spPr>
          <a:xfrm>
            <a:off x="2399665" y="2621915"/>
            <a:ext cx="7392670" cy="41484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24-04-04 (16)"/>
          <p:cNvPicPr>
            <a:picLocks noChangeAspect="1"/>
          </p:cNvPicPr>
          <p:nvPr>
            <p:ph idx="1"/>
          </p:nvPr>
        </p:nvPicPr>
        <p:blipFill>
          <a:blip r:embed="rId1"/>
          <a:srcRect t="32485" r="57687"/>
          <a:stretch>
            <a:fillRect/>
          </a:stretch>
        </p:blipFill>
        <p:spPr>
          <a:xfrm>
            <a:off x="1528445" y="1073150"/>
            <a:ext cx="8449945" cy="4799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第二课的作业跟着视频教程做本以为很顺利，结果还是遇到了一些问题，不过也在助教和群里同学帮助和自己的努力下解决了问题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3806" y="971260"/>
            <a:ext cx="10515600" cy="4351338"/>
          </a:xfrm>
        </p:spPr>
        <p:txBody>
          <a:bodyPr/>
          <a:lstStyle/>
          <a:p>
            <a:r>
              <a:rPr lang="zh-CN" altLang="en-US"/>
              <a:t>首先是使用</a:t>
            </a:r>
            <a:r>
              <a:rPr lang="en-US" altLang="zh-CN"/>
              <a:t>powershell</a:t>
            </a:r>
            <a:r>
              <a:rPr lang="zh-CN" altLang="en-US"/>
              <a:t>配置端口时改了自己的端口并复制的密码，结果还是无法登录，有权限不够的，还有显示什么端口被占用需要联系管理员的</a:t>
            </a:r>
            <a:r>
              <a:rPr lang="en-US" altLang="zh-CN"/>
              <a:t>bug(</a:t>
            </a:r>
            <a:r>
              <a:rPr lang="zh-CN" altLang="en-US"/>
              <a:t>具体不记得了</a:t>
            </a:r>
            <a:r>
              <a:rPr lang="en-US" altLang="zh-CN"/>
              <a:t>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所以导致</a:t>
            </a:r>
            <a:r>
              <a:rPr lang="en-US" altLang="zh-CN"/>
              <a:t>127.0.0.1</a:t>
            </a:r>
            <a:r>
              <a:rPr lang="zh-CN" altLang="en-US"/>
              <a:t>链接打不开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6"/>
          <a:stretch>
            <a:fillRect/>
          </a:stretch>
        </p:blipFill>
        <p:spPr>
          <a:xfrm>
            <a:off x="773807" y="2323946"/>
            <a:ext cx="7822842" cy="11050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37" y="2965765"/>
            <a:ext cx="3471445" cy="36318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然后在群里请教发现这个可以类似</a:t>
            </a:r>
            <a:r>
              <a:rPr lang="en-US" altLang="zh-CN"/>
              <a:t>vscode</a:t>
            </a:r>
            <a:r>
              <a:rPr lang="zh-CN" altLang="en-US"/>
              <a:t>免密登录一样在开发机上添加公钥，实现免密登录</a:t>
            </a:r>
            <a:endParaRPr lang="en-US" altLang="zh-CN"/>
          </a:p>
          <a:p>
            <a:r>
              <a:rPr lang="zh-CN" altLang="en-US"/>
              <a:t>起初我像</a:t>
            </a:r>
            <a:r>
              <a:rPr lang="en-US" altLang="zh-CN"/>
              <a:t>vscode</a:t>
            </a:r>
            <a:r>
              <a:rPr lang="zh-CN" altLang="en-US"/>
              <a:t>，在开发机信件</a:t>
            </a:r>
            <a:r>
              <a:rPr lang="en-US" altLang="zh-CN"/>
              <a:t>.ssh</a:t>
            </a:r>
            <a:r>
              <a:rPr lang="zh-CN" altLang="en-US"/>
              <a:t>文件夹，并把公钥放上去，但还是不行，然后在群里同学的帮助下发现是有专门的添加公钥方式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710" y="365125"/>
            <a:ext cx="6600205" cy="3818207"/>
          </a:xfrm>
          <a:prstGeom prst="rect">
            <a:avLst/>
          </a:prstGeom>
        </p:spPr>
      </p:pic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" name="内容占位符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626" y="2749758"/>
            <a:ext cx="8420162" cy="1047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76" y="2178563"/>
            <a:ext cx="8091547" cy="33766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8265" y="1302800"/>
            <a:ext cx="96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把此前配置的公钥（</a:t>
            </a:r>
            <a:r>
              <a:rPr lang="en-US" altLang="zh-CN"/>
              <a:t>.pub</a:t>
            </a:r>
            <a:r>
              <a:rPr lang="zh-CN" altLang="en-US"/>
              <a:t>文件）内容复制到如下框内即可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到这里可以免密登录了，可以成功连接了</a:t>
            </a:r>
            <a:endParaRPr lang="en-US" altLang="zh-CN"/>
          </a:p>
          <a:p>
            <a:r>
              <a:rPr lang="zh-CN" altLang="en-US"/>
              <a:t>但当尝试打开</a:t>
            </a:r>
            <a:r>
              <a:rPr lang="en-US" altLang="zh-CN"/>
              <a:t>URL</a:t>
            </a:r>
            <a:r>
              <a:rPr lang="zh-CN" altLang="en-US"/>
              <a:t>时，显示端口</a:t>
            </a:r>
            <a:r>
              <a:rPr lang="en-US" altLang="zh-CN"/>
              <a:t>6006</a:t>
            </a:r>
            <a:r>
              <a:rPr lang="zh-CN" altLang="en-US"/>
              <a:t>被占用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群里反应液遇到这样的问题，我联系了好几个人但也没有解决，最后是助教建议把占端口的程序</a:t>
            </a:r>
            <a:r>
              <a:rPr lang="en-US" altLang="zh-CN"/>
              <a:t>kill</a:t>
            </a:r>
            <a:r>
              <a:rPr lang="zh-CN" altLang="en-US"/>
              <a:t>掉</a:t>
            </a:r>
            <a:endParaRPr lang="en-US" altLang="zh-CN"/>
          </a:p>
          <a:p>
            <a:r>
              <a:rPr lang="zh-CN" altLang="en-US"/>
              <a:t>试了一下，成了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6388" y="4375920"/>
            <a:ext cx="5272348" cy="2116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6989" y="608571"/>
            <a:ext cx="10515600" cy="4351338"/>
          </a:xfrm>
        </p:spPr>
        <p:txBody>
          <a:bodyPr/>
          <a:lstStyle/>
          <a:p>
            <a:r>
              <a:rPr lang="zh-CN" altLang="en-US"/>
              <a:t>最后我试探性的问了一个逻辑错误的问题，发现这个八戒模型跟现已开源的大模型的差距还是很明显的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6989" y="1977959"/>
            <a:ext cx="6457997" cy="2552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264" y="3556738"/>
            <a:ext cx="5703824" cy="280634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2VkMjdkOWQ5ZmNmMzZiMmI2YTIxMjMyNmViNzdmY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WPS 演示</Application>
  <PresentationFormat>宽屏</PresentationFormat>
  <Paragraphs>30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书生浦语大模型实战课 第二课作业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书生浦语大模型实战课 第二课作业</dc:title>
  <dc:creator>h p</dc:creator>
  <cp:lastModifiedBy>ph</cp:lastModifiedBy>
  <cp:revision>3</cp:revision>
  <dcterms:created xsi:type="dcterms:W3CDTF">2024-04-01T15:03:00Z</dcterms:created>
  <dcterms:modified xsi:type="dcterms:W3CDTF">2024-04-04T14:42:30Z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FEB857C5C37444DEA80E80A8AD739152_12</vt:lpwstr>
  </property>
  <property fmtid="{D5CDD505-2E9C-101B-9397-08002B2CF9AE}" pid="3" name="KSOProductBuildVer">
    <vt:lpwstr>2052-12.1.0.16388</vt:lpwstr>
  </property>
</Properties>
</file>